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1" r:id="rId5"/>
    <p:sldId id="262" r:id="rId6"/>
    <p:sldId id="263" r:id="rId7"/>
    <p:sldId id="265" r:id="rId8"/>
    <p:sldId id="264" r:id="rId9"/>
    <p:sldId id="267" r:id="rId10"/>
    <p:sldId id="266" r:id="rId11"/>
    <p:sldId id="268" r:id="rId12"/>
    <p:sldId id="269" r:id="rId13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2024.04.16.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2024.04.16.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2024.04.16.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hu-HU" dirty="0"/>
              <a:t>COMPUTERCEG KFT.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 fontScale="85000" lnSpcReduction="10000"/>
          </a:bodyPr>
          <a:lstStyle/>
          <a:p>
            <a:pPr algn="ctr" rtl="0"/>
            <a:r>
              <a:rPr lang="hu-HU" dirty="0"/>
              <a:t>Bruder </a:t>
            </a:r>
            <a:r>
              <a:rPr lang="hu-HU" dirty="0" err="1"/>
              <a:t>györgy</a:t>
            </a:r>
            <a:r>
              <a:rPr lang="hu-HU" dirty="0"/>
              <a:t>, nagy </a:t>
            </a:r>
            <a:r>
              <a:rPr lang="hu-HU" dirty="0" err="1"/>
              <a:t>istván</a:t>
            </a:r>
            <a:endParaRPr lang="hu-HU" dirty="0"/>
          </a:p>
          <a:p>
            <a:pPr algn="ctr"/>
            <a:r>
              <a:rPr lang="hu-HU" dirty="0"/>
              <a:t>BMSZC Pataky István Híradásipari és Informatikai Technikum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Csoport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Téglalap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176" name="Kép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Kép 3" descr="áramkör közelképe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Csoport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Téglalap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Szabadkézi sokszög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Szabadkézi sokszög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Téglalap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Szabadkézi sokszög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Szabadkézi sokszög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Szabadkézi sokszög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Szabadkézi sokszög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Szabadkézi sokszög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Szabadkézi sokszög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Szabadkézi sokszög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Szabadkézi sokszög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Szabadkézi sokszög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Szabadkézi sokszög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Szabadkézi sokszög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Szabadkézi sokszög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Szabadkézi sokszög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Szabadkézi sokszög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Szabadkézi sokszög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Szabadkézi sokszög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Szabadkézi sokszög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Szabadkézi sokszög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Szabadkézi sokszög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Szabadkézi sokszög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Szabadkézi sokszög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Szabadkézi sokszög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Szabadkézi sokszög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Szabadkézi sokszög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Téglalap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Szabadkézi sokszög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Szabadkézi sokszög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Szabadkézi sokszög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Szabadkézi sokszög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Szabadkézi sokszög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Szabadkézi sokszög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Szabadkézi sokszög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Szabadkézi sokszög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Szabadkézi sokszög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Szabadkézi sokszög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Szabadkézi sokszög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Téglalap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Szabadkézi sokszög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Szabadkézi sokszög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Szabadkézi sokszög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Szabadkézi sokszög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Szabadkézi sokszög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Szabadkézi sokszög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Szabadkézi sokszög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Szabadkézi sokszög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Szabadkézi sokszög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Szabadkézi sokszög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Szabadkézi sokszög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Szabadkézi sokszög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Szabadkézi sokszög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algn="ctr" rtl="0"/>
            <a:r>
              <a:rPr lang="hu-HU" sz="4400" dirty="0"/>
              <a:t>Bevezetés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5369" y="2184399"/>
            <a:ext cx="4005643" cy="411956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hu-HU" sz="2400" dirty="0"/>
              <a:t>A COMPUTERCEG Kft. Egy számítógépeket szervízelő vállalkozás</a:t>
            </a:r>
          </a:p>
          <a:p>
            <a:pPr rtl="0">
              <a:lnSpc>
                <a:spcPct val="110000"/>
              </a:lnSpc>
            </a:pPr>
            <a:r>
              <a:rPr lang="hu-HU" sz="2400" dirty="0"/>
              <a:t>Több telephellyel rendelkezik, (javarészt) különböző városokban</a:t>
            </a:r>
          </a:p>
          <a:p>
            <a:pPr rtl="0">
              <a:lnSpc>
                <a:spcPct val="110000"/>
              </a:lnSpc>
            </a:pPr>
            <a:r>
              <a:rPr lang="hu-HU" sz="2400" dirty="0"/>
              <a:t>Számítógép alkatrészeket és perifériákat is árul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9F88C4-0656-4212-A05C-05974348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Csapatunk feladata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F0D5B7-0661-4868-A941-0284E4C9C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Helyileg elhelyezett szerverek konfigurálása, üzemeltetése</a:t>
            </a:r>
          </a:p>
          <a:p>
            <a:r>
              <a:rPr lang="hu-HU" dirty="0"/>
              <a:t>Egymástól távoli telephelyek, hálózatok összekötése</a:t>
            </a:r>
          </a:p>
          <a:p>
            <a:r>
              <a:rPr lang="hu-HU" dirty="0"/>
              <a:t>2. és 3. </a:t>
            </a:r>
            <a:r>
              <a:rPr lang="hu-HU" dirty="0" err="1"/>
              <a:t>rétegbeli</a:t>
            </a:r>
            <a:r>
              <a:rPr lang="hu-HU" dirty="0"/>
              <a:t> redundancia megvalósítása</a:t>
            </a:r>
          </a:p>
        </p:txBody>
      </p:sp>
    </p:spTree>
    <p:extLst>
      <p:ext uri="{BB962C8B-B14F-4D97-AF65-F5344CB8AC3E}">
        <p14:creationId xmlns:p14="http://schemas.microsoft.com/office/powerpoint/2010/main" val="149843244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825002-6DDD-4BF0-A5BB-C773E22D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Telephelyek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15310C-8C88-43A9-BFB4-9B71440AC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IPv4 címzési rendszert használnak, az egyik internetszolgáltató IPv6-os címzési rendszerrel is rendelkezik, ezeket a címeket a szerverek hálózatában hasznosítjuk</a:t>
            </a:r>
          </a:p>
          <a:p>
            <a:r>
              <a:rPr lang="hu-HU" dirty="0"/>
              <a:t>Négy telephely van, ebből egy fő telephely, ahol a szerverek is vannak, a többi szinte ugyanolyan specifikációkkal bír</a:t>
            </a:r>
          </a:p>
        </p:txBody>
      </p:sp>
    </p:spTree>
    <p:extLst>
      <p:ext uri="{BB962C8B-B14F-4D97-AF65-F5344CB8AC3E}">
        <p14:creationId xmlns:p14="http://schemas.microsoft.com/office/powerpoint/2010/main" val="167780594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2179FC-0708-4BF3-8641-7CA0915D6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Különböző telephelyek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91C2CFBD-09C0-4B41-B565-99A644101F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810" r="5861"/>
          <a:stretch/>
        </p:blipFill>
        <p:spPr>
          <a:xfrm>
            <a:off x="457023" y="2002415"/>
            <a:ext cx="7552327" cy="3827933"/>
          </a:xfrm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18A5D641-258E-463D-BF85-754C74A60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29044" y="1907744"/>
            <a:ext cx="3038061" cy="3541714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4 telephelyünk van:</a:t>
            </a:r>
          </a:p>
          <a:p>
            <a:r>
              <a:rPr lang="hu-HU" dirty="0"/>
              <a:t>Kőbánya</a:t>
            </a:r>
          </a:p>
          <a:p>
            <a:r>
              <a:rPr lang="hu-HU" dirty="0"/>
              <a:t>Csepel</a:t>
            </a:r>
          </a:p>
          <a:p>
            <a:r>
              <a:rPr lang="hu-HU" dirty="0"/>
              <a:t>Pécel</a:t>
            </a:r>
          </a:p>
          <a:p>
            <a:r>
              <a:rPr lang="hu-HU" dirty="0"/>
              <a:t>Miskolc</a:t>
            </a:r>
          </a:p>
        </p:txBody>
      </p:sp>
    </p:spTree>
    <p:extLst>
      <p:ext uri="{BB962C8B-B14F-4D97-AF65-F5344CB8AC3E}">
        <p14:creationId xmlns:p14="http://schemas.microsoft.com/office/powerpoint/2010/main" val="303664681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artalom helye 5">
            <a:extLst>
              <a:ext uri="{FF2B5EF4-FFF2-40B4-BE49-F238E27FC236}">
                <a16:creationId xmlns:a16="http://schemas.microsoft.com/office/drawing/2014/main" id="{C6F37693-4D2D-447D-9C1E-C9FEC5790A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40158" r="5861" b="14210"/>
          <a:stretch/>
        </p:blipFill>
        <p:spPr>
          <a:xfrm>
            <a:off x="769068" y="2400964"/>
            <a:ext cx="5246763" cy="3733136"/>
          </a:xfr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2E6C621-AC7C-448E-8C07-B65179DB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650" y="630121"/>
            <a:ext cx="10012362" cy="1478570"/>
          </a:xfrm>
        </p:spPr>
        <p:txBody>
          <a:bodyPr/>
          <a:lstStyle/>
          <a:p>
            <a:r>
              <a:rPr lang="hu-HU" dirty="0"/>
              <a:t>Külső telephelyek (Pécel Csepel Miskolc)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840BC98-C8C2-42C1-B201-669F310347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9704" y="2249486"/>
            <a:ext cx="5007835" cy="3884614"/>
          </a:xfrm>
        </p:spPr>
        <p:txBody>
          <a:bodyPr>
            <a:normAutofit lnSpcReduction="10000"/>
          </a:bodyPr>
          <a:lstStyle/>
          <a:p>
            <a:r>
              <a:rPr lang="hu-HU" dirty="0"/>
              <a:t>Ezek a telephelyek egyformák, az IP címeket leszámítva</a:t>
            </a:r>
          </a:p>
          <a:p>
            <a:r>
              <a:rPr lang="hu-HU" dirty="0"/>
              <a:t>VPN-en keresztül csatlakoznak egymáshoz, és a fő telephelyhez</a:t>
            </a:r>
          </a:p>
          <a:p>
            <a:r>
              <a:rPr lang="hu-HU" dirty="0"/>
              <a:t>Elérik a szervereket VPN-en keresztül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F86F42E-488A-4A30-B363-21D80D1BE97F}"/>
              </a:ext>
            </a:extLst>
          </p:cNvPr>
          <p:cNvSpPr/>
          <p:nvPr/>
        </p:nvSpPr>
        <p:spPr>
          <a:xfrm>
            <a:off x="3563596" y="4603885"/>
            <a:ext cx="2452236" cy="138741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AE38933F-5FEE-43BA-8858-3C99CFF13C31}"/>
              </a:ext>
            </a:extLst>
          </p:cNvPr>
          <p:cNvSpPr/>
          <p:nvPr/>
        </p:nvSpPr>
        <p:spPr>
          <a:xfrm>
            <a:off x="3401225" y="3210872"/>
            <a:ext cx="1914259" cy="1252194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CB73A8A1-A0F4-4F5B-8CE5-1885C346398A}"/>
              </a:ext>
            </a:extLst>
          </p:cNvPr>
          <p:cNvSpPr/>
          <p:nvPr/>
        </p:nvSpPr>
        <p:spPr>
          <a:xfrm>
            <a:off x="769067" y="2417636"/>
            <a:ext cx="2475789" cy="14859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4305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81BF75-A949-4EF3-A664-8E14F3107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Kőbányai telephely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1892371-E689-44C1-BC21-C34D5ABCF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6438" y="2249486"/>
            <a:ext cx="5101840" cy="3541714"/>
          </a:xfrm>
        </p:spPr>
        <p:txBody>
          <a:bodyPr/>
          <a:lstStyle/>
          <a:p>
            <a:r>
              <a:rPr lang="hu-HU" dirty="0"/>
              <a:t>A fő telephelye a hálózatnak</a:t>
            </a:r>
          </a:p>
          <a:p>
            <a:r>
              <a:rPr lang="hu-HU" dirty="0"/>
              <a:t>Itt találhatóak a szerverek</a:t>
            </a:r>
          </a:p>
          <a:p>
            <a:r>
              <a:rPr lang="hu-HU" dirty="0"/>
              <a:t>2. és 3. </a:t>
            </a:r>
            <a:r>
              <a:rPr lang="hu-HU" dirty="0" err="1"/>
              <a:t>rétegbeli</a:t>
            </a:r>
            <a:r>
              <a:rPr lang="hu-HU" dirty="0"/>
              <a:t> redundancia</a:t>
            </a:r>
          </a:p>
          <a:p>
            <a:endParaRPr lang="hu-HU" dirty="0"/>
          </a:p>
        </p:txBody>
      </p:sp>
      <p:pic>
        <p:nvPicPr>
          <p:cNvPr id="7" name="Tartalom helye 5">
            <a:extLst>
              <a:ext uri="{FF2B5EF4-FFF2-40B4-BE49-F238E27FC236}">
                <a16:creationId xmlns:a16="http://schemas.microsoft.com/office/drawing/2014/main" id="{1654A478-EE51-42B9-996F-419D200B40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810" t="20223" r="56058" b="4187"/>
          <a:stretch/>
        </p:blipFill>
        <p:spPr>
          <a:xfrm>
            <a:off x="1141413" y="1982623"/>
            <a:ext cx="4802736" cy="4262421"/>
          </a:xfrm>
        </p:spPr>
      </p:pic>
    </p:spTree>
    <p:extLst>
      <p:ext uri="{BB962C8B-B14F-4D97-AF65-F5344CB8AC3E}">
        <p14:creationId xmlns:p14="http://schemas.microsoft.com/office/powerpoint/2010/main" val="2958638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5C76BD-C9AA-438F-AB51-D2474D90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Szerverek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AE05C6A-4D40-4536-A5E8-F393719F0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4134536"/>
          </a:xfrm>
        </p:spPr>
        <p:txBody>
          <a:bodyPr>
            <a:normAutofit/>
          </a:bodyPr>
          <a:lstStyle/>
          <a:p>
            <a:r>
              <a:rPr lang="hu-HU" dirty="0"/>
              <a:t>Windows szerver (2019)</a:t>
            </a:r>
          </a:p>
          <a:p>
            <a:pPr lvl="1"/>
            <a:r>
              <a:rPr lang="hu-HU" dirty="0"/>
              <a:t>DHCP szolgáltatás</a:t>
            </a:r>
          </a:p>
          <a:p>
            <a:pPr lvl="1"/>
            <a:r>
              <a:rPr lang="hu-HU" dirty="0"/>
              <a:t>Tartománykezelő</a:t>
            </a:r>
          </a:p>
          <a:p>
            <a:pPr lvl="1"/>
            <a:r>
              <a:rPr lang="hu-HU" dirty="0"/>
              <a:t>DNS</a:t>
            </a:r>
          </a:p>
          <a:p>
            <a:pPr lvl="1"/>
            <a:r>
              <a:rPr lang="hu-HU" dirty="0"/>
              <a:t>Fájlmegosztás</a:t>
            </a:r>
          </a:p>
          <a:p>
            <a:pPr lvl="1"/>
            <a:r>
              <a:rPr lang="hu-HU" dirty="0"/>
              <a:t>Biztonsági mentés</a:t>
            </a:r>
          </a:p>
          <a:p>
            <a:pPr lvl="1"/>
            <a:r>
              <a:rPr lang="hu-HU" dirty="0"/>
              <a:t>Automatizált szoftvertelepítés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2AB24AB-23D3-4611-AC54-A9EEB999E0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hu-HU" dirty="0"/>
              <a:t>Linux szerver (</a:t>
            </a:r>
            <a:r>
              <a:rPr lang="hu-HU" dirty="0" err="1"/>
              <a:t>Debian</a:t>
            </a:r>
            <a:r>
              <a:rPr lang="hu-HU" dirty="0"/>
              <a:t> 12.5.0)</a:t>
            </a:r>
          </a:p>
          <a:p>
            <a:pPr lvl="1"/>
            <a:r>
              <a:rPr lang="hu-HU" dirty="0"/>
              <a:t>Web- és adatbázisszerver</a:t>
            </a:r>
          </a:p>
          <a:p>
            <a:pPr lvl="1"/>
            <a:r>
              <a:rPr lang="hu-HU" dirty="0"/>
              <a:t>RADIUS</a:t>
            </a:r>
          </a:p>
          <a:p>
            <a:pPr lvl="1"/>
            <a:r>
              <a:rPr lang="hu-HU" dirty="0"/>
              <a:t>TFTP és SFTP</a:t>
            </a:r>
          </a:p>
          <a:p>
            <a:pPr lvl="1"/>
            <a:r>
              <a:rPr lang="hu-HU" dirty="0"/>
              <a:t>NTP</a:t>
            </a:r>
          </a:p>
          <a:p>
            <a:pPr lvl="1"/>
            <a:r>
              <a:rPr lang="hu-HU" dirty="0"/>
              <a:t>Log</a:t>
            </a:r>
          </a:p>
        </p:txBody>
      </p:sp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469B3F5D-2017-4682-9780-E6323B855D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0" t="58747" r="75890" b="3121"/>
          <a:stretch/>
        </p:blipFill>
        <p:spPr>
          <a:xfrm>
            <a:off x="8825219" y="3717229"/>
            <a:ext cx="3366782" cy="314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2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5DFD76-D270-4069-8FD4-F54749B2D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8825" y="2884236"/>
            <a:ext cx="7354350" cy="1089529"/>
          </a:xfrm>
        </p:spPr>
        <p:txBody>
          <a:bodyPr wrap="square" anchor="ctr">
            <a:spAutoFit/>
          </a:bodyPr>
          <a:lstStyle/>
          <a:p>
            <a:pPr algn="ctr"/>
            <a:r>
              <a:rPr lang="hu-HU" sz="7200" dirty="0"/>
              <a:t>Tesztelés videó</a:t>
            </a:r>
          </a:p>
        </p:txBody>
      </p:sp>
    </p:spTree>
    <p:extLst>
      <p:ext uri="{BB962C8B-B14F-4D97-AF65-F5344CB8AC3E}">
        <p14:creationId xmlns:p14="http://schemas.microsoft.com/office/powerpoint/2010/main" val="410874790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196</Words>
  <Application>Microsoft Office PowerPoint</Application>
  <PresentationFormat>Szélesvásznú</PresentationFormat>
  <Paragraphs>45</Paragraphs>
  <Slides>9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Áramkör</vt:lpstr>
      <vt:lpstr>COMPUTERCEG KFT.</vt:lpstr>
      <vt:lpstr>Bevezetés</vt:lpstr>
      <vt:lpstr>Csapatunk feladata</vt:lpstr>
      <vt:lpstr>Telephelyek</vt:lpstr>
      <vt:lpstr>Különböző telephelyek</vt:lpstr>
      <vt:lpstr>Külső telephelyek (Pécel Csepel Miskolc)</vt:lpstr>
      <vt:lpstr>Kőbányai telephely</vt:lpstr>
      <vt:lpstr>Szerverek</vt:lpstr>
      <vt:lpstr>Tesztelés videó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2024-04-15T09:18:09Z</dcterms:created>
  <dcterms:modified xsi:type="dcterms:W3CDTF">2024-04-16T07:58:54Z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